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14D4-396D-4428-85F0-C87FB3BBE86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DF918-AF9D-4112-A211-F4B9AA183B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05219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14D4-396D-4428-85F0-C87FB3BBE86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DF918-AF9D-4112-A211-F4B9AA183B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81864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14D4-396D-4428-85F0-C87FB3BBE86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DF918-AF9D-4112-A211-F4B9AA183B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182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14D4-396D-4428-85F0-C87FB3BBE86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DF918-AF9D-4112-A211-F4B9AA183B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3304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14D4-396D-4428-85F0-C87FB3BBE86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DF918-AF9D-4112-A211-F4B9AA183B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35235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14D4-396D-4428-85F0-C87FB3BBE86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DF918-AF9D-4112-A211-F4B9AA183B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2954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14D4-396D-4428-85F0-C87FB3BBE86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DF918-AF9D-4112-A211-F4B9AA183B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4689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14D4-396D-4428-85F0-C87FB3BBE86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DF918-AF9D-4112-A211-F4B9AA183B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8011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14D4-396D-4428-85F0-C87FB3BBE86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DF918-AF9D-4112-A211-F4B9AA183B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49970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14D4-396D-4428-85F0-C87FB3BBE86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DF918-AF9D-4112-A211-F4B9AA183B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698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14D4-396D-4428-85F0-C87FB3BBE86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DF918-AF9D-4112-A211-F4B9AA183B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15917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514D4-396D-4428-85F0-C87FB3BBE86B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DF918-AF9D-4112-A211-F4B9AA183B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44975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3067050"/>
          </a:xfrm>
        </p:spPr>
        <p:txBody>
          <a:bodyPr>
            <a:normAutofit fontScale="90000"/>
          </a:bodyPr>
          <a:lstStyle/>
          <a:p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r>
              <a:rPr lang="en-US" sz="2700" dirty="0"/>
              <a:t>August 15, 2026*</a:t>
            </a:r>
            <a:br>
              <a:rPr lang="en-US" sz="2200" dirty="0"/>
            </a:br>
            <a:r>
              <a:rPr lang="en-US" sz="2200" dirty="0"/>
              <a:t>10 am -2 pm</a:t>
            </a:r>
            <a:br>
              <a:rPr lang="en-US" sz="2200" dirty="0"/>
            </a:br>
            <a:r>
              <a:rPr lang="en-US" sz="2000" dirty="0"/>
              <a:t>Free admission for all classes of show vehicles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First 50 entries receive a T-shirt and Dash Plaque</a:t>
            </a:r>
            <a:br>
              <a:rPr lang="en-US" sz="2000" dirty="0"/>
            </a:br>
            <a:br>
              <a:rPr lang="en-US" sz="2000" dirty="0"/>
            </a:br>
            <a:r>
              <a:rPr lang="en-CA" sz="2000" dirty="0"/>
              <a:t>$5/ person spectator fee</a:t>
            </a:r>
            <a:br>
              <a:rPr lang="en-US" sz="2000" dirty="0"/>
            </a:br>
            <a:endParaRPr lang="en-CA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304" y="3852534"/>
            <a:ext cx="5882496" cy="1752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Location: Riverview Herbs </a:t>
            </a:r>
            <a:endParaRPr lang="en-CA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8907 Hwy. 215, Maitland, NS</a:t>
            </a:r>
            <a:endParaRPr lang="en-CA">
              <a:solidFill>
                <a:schemeClr val="tx1"/>
              </a:solidFill>
              <a:ea typeface="Calibri"/>
              <a:cs typeface="Calibri"/>
            </a:endParaRPr>
          </a:p>
        </p:txBody>
      </p:sp>
      <p:pic>
        <p:nvPicPr>
          <p:cNvPr id="1029" name="Picture 5" descr="C:\Users\denisem\AppData\Local\Microsoft\Windows\INetCache\IE\DQ6QSMY8\Classic-Car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08" y="3308163"/>
            <a:ext cx="1447799" cy="851273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denisem\AppData\Local\Microsoft\Windows\INetCache\IE\DQ6QSMY8\classic_car_yellow_mustang_by_hauntingvisionsstock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1828800"/>
            <a:ext cx="1219200" cy="101181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denisem\AppData\Local\Microsoft\Windows\INetCache\IE\DQ6QSMY8\35th_Classic_Car_Show_in_Fergus_Falls_Otter_Tail_County_Minnesota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029200"/>
            <a:ext cx="2667000" cy="129540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59657" y="6501773"/>
            <a:ext cx="3810000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dirty="0"/>
              <a:t>* Rain date August 16,2026 – 10 am -2 pm</a:t>
            </a:r>
            <a:endParaRPr lang="en-CA" sz="1000" dirty="0"/>
          </a:p>
        </p:txBody>
      </p:sp>
      <p:sp>
        <p:nvSpPr>
          <p:cNvPr id="6" name="Up Ribbon 5"/>
          <p:cNvSpPr/>
          <p:nvPr/>
        </p:nvSpPr>
        <p:spPr>
          <a:xfrm>
            <a:off x="1075067" y="76200"/>
            <a:ext cx="6972300" cy="1295400"/>
          </a:xfrm>
          <a:prstGeom prst="ribbon2">
            <a:avLst/>
          </a:prstGeom>
          <a:solidFill>
            <a:schemeClr val="accent2">
              <a:lumMod val="75000"/>
              <a:alpha val="98000"/>
            </a:schemeClr>
          </a:solidFill>
          <a:ln w="63500"/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prstMaterial="dkEdge"/>
          </a:bodyPr>
          <a:lstStyle/>
          <a:p>
            <a:pPr algn="ctr"/>
            <a:r>
              <a:rPr lang="en-US" sz="2400" b="1" i="1" dirty="0">
                <a:ln w="1905"/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279400" dist="43180" dir="5400000">
                    <a:srgbClr val="00FF00">
                      <a:alpha val="64706"/>
                    </a:srgbClr>
                  </a:innerShdw>
                </a:effectLst>
              </a:rPr>
              <a:t>Maitland Fire Department Auxiliary </a:t>
            </a:r>
          </a:p>
          <a:p>
            <a:pPr algn="ctr"/>
            <a:r>
              <a:rPr lang="en-US" sz="2400" b="1" i="1" dirty="0">
                <a:ln w="1905"/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279400" dist="43180" dir="5400000">
                    <a:srgbClr val="00FF00">
                      <a:alpha val="64706"/>
                    </a:srgbClr>
                  </a:innerShdw>
                </a:effectLst>
              </a:rPr>
              <a:t>Car Show</a:t>
            </a:r>
            <a:endParaRPr lang="en-CA" sz="2400" b="1" i="1" dirty="0">
              <a:ln w="1905"/>
              <a:solidFill>
                <a:srgbClr val="FFFF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innerShdw blurRad="279400" dist="43180" dir="5400000">
                  <a:srgbClr val="00FF00">
                    <a:alpha val="64706"/>
                  </a:srgbClr>
                </a:innerShdw>
              </a:effectLst>
            </a:endParaRPr>
          </a:p>
        </p:txBody>
      </p:sp>
      <p:sp>
        <p:nvSpPr>
          <p:cNvPr id="9" name="Explosion 1 8"/>
          <p:cNvSpPr/>
          <p:nvPr/>
        </p:nvSpPr>
        <p:spPr>
          <a:xfrm>
            <a:off x="304798" y="4623758"/>
            <a:ext cx="1752602" cy="1492370"/>
          </a:xfrm>
          <a:prstGeom prst="irregularSeal1">
            <a:avLst/>
          </a:prstGeom>
          <a:solidFill>
            <a:schemeClr val="accent2">
              <a:lumMod val="75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BBQ</a:t>
            </a:r>
            <a:endParaRPr lang="en-CA" b="1" dirty="0"/>
          </a:p>
        </p:txBody>
      </p:sp>
      <p:sp>
        <p:nvSpPr>
          <p:cNvPr id="10" name="Explosion 2 9"/>
          <p:cNvSpPr/>
          <p:nvPr/>
        </p:nvSpPr>
        <p:spPr>
          <a:xfrm>
            <a:off x="7315197" y="3308163"/>
            <a:ext cx="1752601" cy="1371600"/>
          </a:xfrm>
          <a:prstGeom prst="irregularSeal2">
            <a:avLst/>
          </a:prstGeom>
          <a:solidFill>
            <a:schemeClr val="accent2">
              <a:lumMod val="75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Music</a:t>
            </a:r>
            <a:endParaRPr lang="en-CA" b="1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3" y="1570402"/>
            <a:ext cx="2005013" cy="139541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 descr="C:\Users\denisem\AppData\Local\Microsoft\Windows\INetCache\IE\23MMQ2AG\music_notes_png_by_doloresdevelde-d5gt351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8662" y="5029200"/>
            <a:ext cx="1600200" cy="90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39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3140</TotalTime>
  <Words>75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    August 15, 2026* 10 am -2 pm Free admission for all classes of show vehicles  First 50 entries receive a T-shirt and Dash Plaque  $5/ person spectator fee </vt:lpstr>
    </vt:vector>
  </TitlesOfParts>
  <Company>Connors Transfer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Maitland Fire Department Auxiliary Car Show August 17, 2019* 10-2 Free admission for all classes of show vehicles First 100 entries receive a T-shirt and Dash Plaque Food Vendors on site!</dc:title>
  <dc:creator>Denise Miller</dc:creator>
  <cp:lastModifiedBy>Miller, Denise</cp:lastModifiedBy>
  <cp:revision>25</cp:revision>
  <dcterms:created xsi:type="dcterms:W3CDTF">2019-08-06T14:22:42Z</dcterms:created>
  <dcterms:modified xsi:type="dcterms:W3CDTF">2026-07-16T13:40:32Z</dcterms:modified>
</cp:coreProperties>
</file>